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57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A4A2-822D-432E-9BB9-5CB48C1344EC}" type="datetimeFigureOut">
              <a:rPr lang="ru-RU" smtClean="0"/>
              <a:t>18.02.2018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5A90-ACBA-4CE2-BED9-B8317CABD9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0830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A4A2-822D-432E-9BB9-5CB48C1344EC}" type="datetimeFigureOut">
              <a:rPr lang="ru-RU" smtClean="0"/>
              <a:t>18.02.2018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5A90-ACBA-4CE2-BED9-B8317CABD9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400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A4A2-822D-432E-9BB9-5CB48C1344EC}" type="datetimeFigureOut">
              <a:rPr lang="ru-RU" smtClean="0"/>
              <a:t>18.02.2018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5A90-ACBA-4CE2-BED9-B8317CABD9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77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A4A2-822D-432E-9BB9-5CB48C1344EC}" type="datetimeFigureOut">
              <a:rPr lang="ru-RU" smtClean="0"/>
              <a:t>18.02.2018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5A90-ACBA-4CE2-BED9-B8317CABD9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403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A4A2-822D-432E-9BB9-5CB48C1344EC}" type="datetimeFigureOut">
              <a:rPr lang="ru-RU" smtClean="0"/>
              <a:t>18.02.2018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5A90-ACBA-4CE2-BED9-B8317CABD9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031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A4A2-822D-432E-9BB9-5CB48C1344EC}" type="datetimeFigureOut">
              <a:rPr lang="ru-RU" smtClean="0"/>
              <a:t>18.02.2018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5A90-ACBA-4CE2-BED9-B8317CABD9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539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A4A2-822D-432E-9BB9-5CB48C1344EC}" type="datetimeFigureOut">
              <a:rPr lang="ru-RU" smtClean="0"/>
              <a:t>18.02.2018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5A90-ACBA-4CE2-BED9-B8317CABD9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5625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A4A2-822D-432E-9BB9-5CB48C1344EC}" type="datetimeFigureOut">
              <a:rPr lang="ru-RU" smtClean="0"/>
              <a:t>18.02.2018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5A90-ACBA-4CE2-BED9-B8317CABD9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6655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A4A2-822D-432E-9BB9-5CB48C1344EC}" type="datetimeFigureOut">
              <a:rPr lang="ru-RU" smtClean="0"/>
              <a:t>18.02.2018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5A90-ACBA-4CE2-BED9-B8317CABD9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163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A4A2-822D-432E-9BB9-5CB48C1344EC}" type="datetimeFigureOut">
              <a:rPr lang="ru-RU" smtClean="0"/>
              <a:t>18.02.2018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5A90-ACBA-4CE2-BED9-B8317CABD9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304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A4A2-822D-432E-9BB9-5CB48C1344EC}" type="datetimeFigureOut">
              <a:rPr lang="ru-RU" smtClean="0"/>
              <a:t>18.02.2018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5A90-ACBA-4CE2-BED9-B8317CABD9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163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1A4A2-822D-432E-9BB9-5CB48C1344EC}" type="datetimeFigureOut">
              <a:rPr lang="ru-RU" smtClean="0"/>
              <a:t>18.02.2018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45A90-ACBA-4CE2-BED9-B8317CABD9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066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>
            <a:hlinkClick r:id="" action="ppaction://noaction" highlightClick="1"/>
            <a:hlinkHover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01000" y="-2835696"/>
            <a:ext cx="16002000" cy="9001125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25704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Альбина</dc:creator>
  <cp:lastModifiedBy>Альбина</cp:lastModifiedBy>
  <cp:revision>4</cp:revision>
  <dcterms:created xsi:type="dcterms:W3CDTF">2018-02-18T17:30:17Z</dcterms:created>
  <dcterms:modified xsi:type="dcterms:W3CDTF">2018-02-18T18:06:20Z</dcterms:modified>
</cp:coreProperties>
</file>