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806" y="-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4547" t="9316" r="16432" b="4306"/>
          <a:stretch>
            <a:fillRect/>
          </a:stretch>
        </p:blipFill>
        <p:spPr bwMode="auto">
          <a:xfrm>
            <a:off x="0" y="0"/>
            <a:ext cx="6858000" cy="9681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s.yasenickii</cp:lastModifiedBy>
  <cp:revision>1</cp:revision>
  <dcterms:modified xsi:type="dcterms:W3CDTF">2011-11-28T08:05:26Z</dcterms:modified>
</cp:coreProperties>
</file>